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24" r:id="rId211"/>
    <p:sldId id="669" r:id="rId212"/>
    <p:sldId id="670" r:id="rId213"/>
    <p:sldId id="671" r:id="rId214"/>
    <p:sldId id="675" r:id="rId215"/>
    <p:sldId id="664" r:id="rId216"/>
    <p:sldId id="665" r:id="rId217"/>
    <p:sldId id="666" r:id="rId218"/>
    <p:sldId id="667" r:id="rId219"/>
    <p:sldId id="668" r:id="rId220"/>
    <p:sldId id="660" r:id="rId221"/>
    <p:sldId id="659" r:id="rId222"/>
    <p:sldId id="658" r:id="rId223"/>
    <p:sldId id="661" r:id="rId224"/>
    <p:sldId id="663" r:id="rId225"/>
    <p:sldId id="648" r:id="rId226"/>
    <p:sldId id="647" r:id="rId227"/>
    <p:sldId id="649" r:id="rId228"/>
    <p:sldId id="650" r:id="rId229"/>
    <p:sldId id="651" r:id="rId230"/>
    <p:sldId id="652" r:id="rId231"/>
    <p:sldId id="653" r:id="rId232"/>
    <p:sldId id="654" r:id="rId233"/>
    <p:sldId id="656" r:id="rId234"/>
    <p:sldId id="655" r:id="rId235"/>
    <p:sldId id="657" r:id="rId236"/>
    <p:sldId id="744" r:id="rId237"/>
    <p:sldId id="742" r:id="rId238"/>
    <p:sldId id="745" r:id="rId239"/>
    <p:sldId id="746" r:id="rId240"/>
    <p:sldId id="743" r:id="rId241"/>
    <p:sldId id="749" r:id="rId242"/>
    <p:sldId id="748" r:id="rId243"/>
    <p:sldId id="747" r:id="rId244"/>
    <p:sldId id="750" r:id="rId245"/>
    <p:sldId id="284" r:id="rId246"/>
    <p:sldId id="285" r:id="rId247"/>
    <p:sldId id="286" r:id="rId248"/>
    <p:sldId id="355" r:id="rId249"/>
    <p:sldId id="291" r:id="rId250"/>
    <p:sldId id="288" r:id="rId251"/>
    <p:sldId id="292" r:id="rId252"/>
    <p:sldId id="293" r:id="rId253"/>
    <p:sldId id="294" r:id="rId254"/>
    <p:sldId id="297" r:id="rId255"/>
    <p:sldId id="298" r:id="rId256"/>
    <p:sldId id="299" r:id="rId257"/>
    <p:sldId id="300" r:id="rId258"/>
    <p:sldId id="301" r:id="rId259"/>
    <p:sldId id="302" r:id="rId260"/>
    <p:sldId id="303" r:id="rId261"/>
    <p:sldId id="304" r:id="rId262"/>
    <p:sldId id="553" r:id="rId263"/>
    <p:sldId id="554" r:id="rId264"/>
    <p:sldId id="305" r:id="rId265"/>
    <p:sldId id="306" r:id="rId266"/>
    <p:sldId id="555" r:id="rId267"/>
    <p:sldId id="557" r:id="rId268"/>
    <p:sldId id="556" r:id="rId269"/>
    <p:sldId id="307" r:id="rId270"/>
    <p:sldId id="308" r:id="rId271"/>
    <p:sldId id="309" r:id="rId272"/>
    <p:sldId id="310" r:id="rId273"/>
    <p:sldId id="315" r:id="rId274"/>
    <p:sldId id="316" r:id="rId275"/>
    <p:sldId id="317" r:id="rId276"/>
    <p:sldId id="311" r:id="rId277"/>
    <p:sldId id="312" r:id="rId278"/>
    <p:sldId id="313" r:id="rId279"/>
    <p:sldId id="314" r:id="rId280"/>
    <p:sldId id="318" r:id="rId281"/>
    <p:sldId id="319" r:id="rId282"/>
    <p:sldId id="320" r:id="rId283"/>
    <p:sldId id="321" r:id="rId284"/>
    <p:sldId id="322" r:id="rId285"/>
    <p:sldId id="323" r:id="rId286"/>
    <p:sldId id="324" r:id="rId287"/>
    <p:sldId id="326" r:id="rId288"/>
    <p:sldId id="327" r:id="rId289"/>
    <p:sldId id="328" r:id="rId290"/>
    <p:sldId id="329" r:id="rId291"/>
    <p:sldId id="330" r:id="rId292"/>
    <p:sldId id="331" r:id="rId293"/>
    <p:sldId id="332" r:id="rId294"/>
    <p:sldId id="333" r:id="rId295"/>
    <p:sldId id="334" r:id="rId296"/>
    <p:sldId id="335" r:id="rId297"/>
    <p:sldId id="336" r:id="rId298"/>
    <p:sldId id="337" r:id="rId299"/>
    <p:sldId id="338" r:id="rId300"/>
    <p:sldId id="339" r:id="rId301"/>
    <p:sldId id="340" r:id="rId302"/>
    <p:sldId id="341" r:id="rId303"/>
    <p:sldId id="342" r:id="rId304"/>
    <p:sldId id="343" r:id="rId305"/>
    <p:sldId id="344" r:id="rId306"/>
    <p:sldId id="345" r:id="rId307"/>
    <p:sldId id="346" r:id="rId308"/>
    <p:sldId id="347" r:id="rId309"/>
    <p:sldId id="348" r:id="rId310"/>
    <p:sldId id="349" r:id="rId311"/>
    <p:sldId id="350" r:id="rId312"/>
    <p:sldId id="351" r:id="rId313"/>
    <p:sldId id="352" r:id="rId314"/>
    <p:sldId id="353" r:id="rId315"/>
    <p:sldId id="354" r:id="rId316"/>
    <p:sldId id="356" r:id="rId317"/>
    <p:sldId id="357" r:id="rId318"/>
    <p:sldId id="358" r:id="rId319"/>
    <p:sldId id="359" r:id="rId320"/>
    <p:sldId id="360" r:id="rId321"/>
    <p:sldId id="580" r:id="rId322"/>
    <p:sldId id="619" r:id="rId323"/>
    <p:sldId id="581" r:id="rId324"/>
    <p:sldId id="582" r:id="rId325"/>
    <p:sldId id="631" r:id="rId326"/>
    <p:sldId id="628" r:id="rId327"/>
    <p:sldId id="629" r:id="rId328"/>
    <p:sldId id="630" r:id="rId329"/>
    <p:sldId id="697" r:id="rId330"/>
    <p:sldId id="699" r:id="rId331"/>
    <p:sldId id="700" r:id="rId332"/>
    <p:sldId id="698" r:id="rId333"/>
    <p:sldId id="632" r:id="rId334"/>
    <p:sldId id="702" r:id="rId335"/>
    <p:sldId id="703" r:id="rId336"/>
    <p:sldId id="707" r:id="rId337"/>
    <p:sldId id="701" r:id="rId338"/>
    <p:sldId id="633" r:id="rId339"/>
    <p:sldId id="634" r:id="rId340"/>
    <p:sldId id="708" r:id="rId341"/>
    <p:sldId id="704" r:id="rId342"/>
    <p:sldId id="705" r:id="rId343"/>
    <p:sldId id="706" r:id="rId344"/>
    <p:sldId id="710" r:id="rId345"/>
    <p:sldId id="711" r:id="rId346"/>
    <p:sldId id="712" r:id="rId347"/>
    <p:sldId id="709" r:id="rId348"/>
    <p:sldId id="713" r:id="rId349"/>
    <p:sldId id="714" r:id="rId350"/>
    <p:sldId id="729" r:id="rId351"/>
    <p:sldId id="728" r:id="rId352"/>
    <p:sldId id="731" r:id="rId353"/>
    <p:sldId id="727" r:id="rId354"/>
    <p:sldId id="730" r:id="rId355"/>
    <p:sldId id="732" r:id="rId356"/>
    <p:sldId id="733" r:id="rId357"/>
    <p:sldId id="734" r:id="rId358"/>
    <p:sldId id="737" r:id="rId359"/>
    <p:sldId id="738" r:id="rId360"/>
    <p:sldId id="739" r:id="rId361"/>
    <p:sldId id="736" r:id="rId362"/>
    <p:sldId id="735" r:id="rId363"/>
    <p:sldId id="740" r:id="rId364"/>
    <p:sldId id="741" r:id="rId365"/>
    <p:sldId id="718" r:id="rId366"/>
    <p:sldId id="720" r:id="rId367"/>
    <p:sldId id="721" r:id="rId368"/>
    <p:sldId id="723" r:id="rId369"/>
    <p:sldId id="719" r:id="rId370"/>
    <p:sldId id="715" r:id="rId371"/>
    <p:sldId id="716" r:id="rId372"/>
    <p:sldId id="717" r:id="rId373"/>
    <p:sldId id="724" r:id="rId374"/>
    <p:sldId id="725" r:id="rId375"/>
    <p:sldId id="361" r:id="rId376"/>
    <p:sldId id="362" r:id="rId377"/>
    <p:sldId id="363" r:id="rId378"/>
    <p:sldId id="364" r:id="rId379"/>
    <p:sldId id="635" r:id="rId380"/>
    <p:sldId id="638" r:id="rId381"/>
    <p:sldId id="641" r:id="rId382"/>
    <p:sldId id="639" r:id="rId383"/>
    <p:sldId id="640" r:id="rId384"/>
    <p:sldId id="644" r:id="rId385"/>
    <p:sldId id="646" r:id="rId386"/>
    <p:sldId id="673" r:id="rId387"/>
    <p:sldId id="677" r:id="rId388"/>
    <p:sldId id="678" r:id="rId389"/>
    <p:sldId id="645" r:id="rId390"/>
    <p:sldId id="642" r:id="rId391"/>
    <p:sldId id="643" r:id="rId392"/>
    <p:sldId id="683" r:id="rId393"/>
    <p:sldId id="679" r:id="rId394"/>
    <p:sldId id="680" r:id="rId395"/>
    <p:sldId id="681" r:id="rId396"/>
    <p:sldId id="682" r:id="rId397"/>
    <p:sldId id="432" r:id="rId398"/>
    <p:sldId id="433" r:id="rId399"/>
    <p:sldId id="434" r:id="rId400"/>
    <p:sldId id="423" r:id="rId401"/>
    <p:sldId id="563" r:id="rId402"/>
    <p:sldId id="592" r:id="rId403"/>
    <p:sldId id="564" r:id="rId404"/>
    <p:sldId id="565" r:id="rId405"/>
    <p:sldId id="586" r:id="rId406"/>
    <p:sldId id="587" r:id="rId407"/>
    <p:sldId id="588" r:id="rId408"/>
    <p:sldId id="589" r:id="rId409"/>
    <p:sldId id="590" r:id="rId410"/>
    <p:sldId id="591" r:id="rId411"/>
    <p:sldId id="593" r:id="rId412"/>
    <p:sldId id="594" r:id="rId413"/>
    <p:sldId id="595" r:id="rId414"/>
    <p:sldId id="596" r:id="rId415"/>
    <p:sldId id="597" r:id="rId416"/>
    <p:sldId id="598" r:id="rId417"/>
    <p:sldId id="599" r:id="rId418"/>
    <p:sldId id="600" r:id="rId419"/>
    <p:sldId id="583" r:id="rId420"/>
    <p:sldId id="584" r:id="rId421"/>
    <p:sldId id="585" r:id="rId422"/>
    <p:sldId id="566" r:id="rId423"/>
    <p:sldId id="268" r:id="rId424"/>
    <p:sldId id="365" r:id="rId425"/>
    <p:sldId id="366" r:id="rId426"/>
    <p:sldId id="507" r:id="rId427"/>
    <p:sldId id="296" r:id="rId428"/>
    <p:sldId id="290" r:id="rId4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57" d="100"/>
          <a:sy n="157" d="100"/>
        </p:scale>
        <p:origin x="12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theme" Target="theme/theme1.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269" Type="http://schemas.openxmlformats.org/officeDocument/2006/relationships/slide" Target="slides/slide268.xml"/><Relationship Id="rId434"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presProps" Target="pres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viewProps" Target="viewProps.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2021-09-24</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2021-09-24</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23.xml"/></Relationships>
</file>

<file path=ppt/slides/_rels/slide10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95.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10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23.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423.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3.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3.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23.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423.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423.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423.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1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173.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423.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423.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slide" Target="slide12.xml"/><Relationship Id="rId7" Type="http://schemas.openxmlformats.org/officeDocument/2006/relationships/slide" Target="slide24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18.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60.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49.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423.xml"/></Relationships>
</file>

<file path=ppt/slides/_rels/slide21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1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212.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slide" Target="slide423.xml"/><Relationship Id="rId7" Type="http://schemas.openxmlformats.org/officeDocument/2006/relationships/image" Target="../media/image241.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0.png"/><Relationship Id="rId4" Type="http://schemas.openxmlformats.org/officeDocument/2006/relationships/hyperlink" Target="../Content/ItCS/BGPlay-master/run_bgplay.html" TargetMode="External"/><Relationship Id="rId9" Type="http://schemas.openxmlformats.org/officeDocument/2006/relationships/image" Target="../media/image243.png"/></Relationships>
</file>

<file path=ppt/slides/_rels/slide21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21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246.png"/></Relationships>
</file>

<file path=ppt/slides/_rels/slide21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21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21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52.png"/></Relationships>
</file>

<file path=ppt/slides/_rels/slide21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2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22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7.png"/><Relationship Id="rId4" Type="http://schemas.openxmlformats.org/officeDocument/2006/relationships/slide" Target="slide423.xml"/></Relationships>
</file>

<file path=ppt/slides/_rels/slide22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8.jpeg"/></Relationships>
</file>

<file path=ppt/slides/_rels/slide22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6.pn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224.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slide" Target="slide423.xml"/><Relationship Id="rId7" Type="http://schemas.openxmlformats.org/officeDocument/2006/relationships/image" Target="../media/image26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22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7.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270.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9.jpeg"/><Relationship Id="rId5" Type="http://schemas.openxmlformats.org/officeDocument/2006/relationships/image" Target="../media/image268.jpeg"/><Relationship Id="rId4" Type="http://schemas.openxmlformats.org/officeDocument/2006/relationships/image" Target="../media/image267.jpeg"/></Relationships>
</file>

<file path=ppt/slides/_rels/slide228.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270.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9.jpeg"/><Relationship Id="rId5" Type="http://schemas.openxmlformats.org/officeDocument/2006/relationships/image" Target="../media/image268.jpeg"/><Relationship Id="rId4" Type="http://schemas.openxmlformats.org/officeDocument/2006/relationships/image" Target="../media/image267.jpeg"/></Relationships>
</file>

<file path=ppt/slides/_rels/slide229.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270.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9.jpeg"/><Relationship Id="rId5" Type="http://schemas.openxmlformats.org/officeDocument/2006/relationships/image" Target="../media/image268.jpeg"/><Relationship Id="rId4" Type="http://schemas.openxmlformats.org/officeDocument/2006/relationships/image" Target="../media/image267.jpeg"/></Relationships>
</file>

<file path=ppt/slides/_rels/slide2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1.jpeg"/></Relationships>
</file>

<file path=ppt/slides/_rels/slide23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2.jpeg"/></Relationships>
</file>

<file path=ppt/slides/_rels/slide23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3.jpeg"/></Relationships>
</file>

<file path=ppt/slides/_rels/slide233.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270.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9.jpeg"/><Relationship Id="rId5" Type="http://schemas.openxmlformats.org/officeDocument/2006/relationships/image" Target="../media/image268.jpeg"/><Relationship Id="rId4" Type="http://schemas.openxmlformats.org/officeDocument/2006/relationships/image" Target="../media/image267.jpeg"/></Relationships>
</file>

<file path=ppt/slides/_rels/slide234.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270.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9.jpeg"/><Relationship Id="rId5" Type="http://schemas.openxmlformats.org/officeDocument/2006/relationships/image" Target="../media/image268.jpeg"/><Relationship Id="rId4" Type="http://schemas.openxmlformats.org/officeDocument/2006/relationships/image" Target="../media/image267.jpeg"/></Relationships>
</file>

<file path=ppt/slides/_rels/slide23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23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76.jpeg"/><Relationship Id="rId4" Type="http://schemas.openxmlformats.org/officeDocument/2006/relationships/image" Target="../media/image275.jpeg"/></Relationships>
</file>

<file path=ppt/slides/_rels/slide23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3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78.jpe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79.jpe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24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24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84.png"/><Relationship Id="rId4" Type="http://schemas.openxmlformats.org/officeDocument/2006/relationships/image" Target="../media/image283.png"/></Relationships>
</file>

<file path=ppt/slides/_rels/slide24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24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245.xml.rels><?xml version="1.0" encoding="UTF-8" standalone="yes"?>
<Relationships xmlns="http://schemas.openxmlformats.org/package/2006/relationships"><Relationship Id="rId3" Type="http://schemas.openxmlformats.org/officeDocument/2006/relationships/slide" Target="slide401.xml"/><Relationship Id="rId2" Type="http://schemas.openxmlformats.org/officeDocument/2006/relationships/slide" Target="slide246.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slide" Target="slide2.xml"/></Relationships>
</file>

<file path=ppt/slides/_rels/slide246.xml.rels><?xml version="1.0" encoding="UTF-8" standalone="yes"?>
<Relationships xmlns="http://schemas.openxmlformats.org/package/2006/relationships"><Relationship Id="rId3" Type="http://schemas.openxmlformats.org/officeDocument/2006/relationships/slide" Target="slide247.xml"/><Relationship Id="rId2" Type="http://schemas.openxmlformats.org/officeDocument/2006/relationships/slide" Target="slide245.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75.xml"/><Relationship Id="rId4" Type="http://schemas.openxmlformats.org/officeDocument/2006/relationships/slide" Target="slide316.xml"/></Relationships>
</file>

<file path=ppt/slides/_rels/slide247.xml.rels><?xml version="1.0" encoding="UTF-8" standalone="yes"?>
<Relationships xmlns="http://schemas.openxmlformats.org/package/2006/relationships"><Relationship Id="rId8" Type="http://schemas.openxmlformats.org/officeDocument/2006/relationships/slide" Target="slide260.xml"/><Relationship Id="rId13" Type="http://schemas.openxmlformats.org/officeDocument/2006/relationships/slide" Target="slide289.xml"/><Relationship Id="rId18" Type="http://schemas.openxmlformats.org/officeDocument/2006/relationships/slide" Target="slide423.xml"/><Relationship Id="rId3" Type="http://schemas.openxmlformats.org/officeDocument/2006/relationships/slide" Target="slide249.xml"/><Relationship Id="rId7" Type="http://schemas.openxmlformats.org/officeDocument/2006/relationships/slide" Target="slide258.xml"/><Relationship Id="rId12" Type="http://schemas.openxmlformats.org/officeDocument/2006/relationships/slide" Target="slide283.xml"/><Relationship Id="rId17" Type="http://schemas.openxmlformats.org/officeDocument/2006/relationships/slide" Target="slide246.xml"/><Relationship Id="rId2" Type="http://schemas.openxmlformats.org/officeDocument/2006/relationships/slide" Target="slide248.xml"/><Relationship Id="rId16" Type="http://schemas.openxmlformats.org/officeDocument/2006/relationships/slide" Target="slide312.xml"/><Relationship Id="rId1" Type="http://schemas.openxmlformats.org/officeDocument/2006/relationships/slideLayout" Target="../slideLayouts/slideLayout2.xml"/><Relationship Id="rId6" Type="http://schemas.openxmlformats.org/officeDocument/2006/relationships/slide" Target="slide256.xml"/><Relationship Id="rId11" Type="http://schemas.openxmlformats.org/officeDocument/2006/relationships/slide" Target="slide276.xml"/><Relationship Id="rId5" Type="http://schemas.openxmlformats.org/officeDocument/2006/relationships/slide" Target="slide253.xml"/><Relationship Id="rId15" Type="http://schemas.openxmlformats.org/officeDocument/2006/relationships/slide" Target="slide306.xml"/><Relationship Id="rId10" Type="http://schemas.openxmlformats.org/officeDocument/2006/relationships/slide" Target="slide269.xml"/><Relationship Id="rId4" Type="http://schemas.openxmlformats.org/officeDocument/2006/relationships/slide" Target="slide251.xml"/><Relationship Id="rId9" Type="http://schemas.openxmlformats.org/officeDocument/2006/relationships/slide" Target="slide264.xml"/><Relationship Id="rId14" Type="http://schemas.openxmlformats.org/officeDocument/2006/relationships/slide" Target="slide299.xml"/></Relationships>
</file>

<file path=ppt/slides/_rels/slide24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24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423.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288.png"/><Relationship Id="rId4" Type="http://schemas.openxmlformats.org/officeDocument/2006/relationships/image" Target="../media/image287.png"/></Relationships>
</file>

<file path=ppt/slides/_rels/slide25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2.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25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4.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25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296.png"/><Relationship Id="rId4" Type="http://schemas.openxmlformats.org/officeDocument/2006/relationships/image" Target="../media/image295.png"/></Relationships>
</file>

<file path=ppt/slides/_rels/slide25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7.xml.rels><?xml version="1.0" encoding="UTF-8" standalone="yes"?>
<Relationships xmlns="http://schemas.openxmlformats.org/package/2006/relationships"><Relationship Id="rId3" Type="http://schemas.openxmlformats.org/officeDocument/2006/relationships/image" Target="../media/image297.pn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25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303.png"/><Relationship Id="rId4" Type="http://schemas.openxmlformats.org/officeDocument/2006/relationships/image" Target="../media/image302.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2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image" Target="../media/image305.png"/><Relationship Id="rId4" Type="http://schemas.openxmlformats.org/officeDocument/2006/relationships/image" Target="../media/image304.png"/></Relationships>
</file>

<file path=ppt/slides/_rels/slide26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image" Target="../media/image307.png"/><Relationship Id="rId4" Type="http://schemas.openxmlformats.org/officeDocument/2006/relationships/image" Target="../media/image306.png"/></Relationships>
</file>

<file path=ppt/slides/_rels/slide26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image" Target="../media/image308.png"/></Relationships>
</file>

<file path=ppt/slides/_rels/slide26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5.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312.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11.bmp"/><Relationship Id="rId5" Type="http://schemas.openxmlformats.org/officeDocument/2006/relationships/image" Target="../media/image310.bmp"/><Relationship Id="rId4" Type="http://schemas.openxmlformats.org/officeDocument/2006/relationships/image" Target="../media/image309.bmp"/></Relationships>
</file>

<file path=ppt/slides/_rels/slide26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image" Target="../media/image314.png"/><Relationship Id="rId4" Type="http://schemas.openxmlformats.org/officeDocument/2006/relationships/image" Target="../media/image313.png"/></Relationships>
</file>

<file path=ppt/slides/_rels/slide26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image" Target="../media/image316.png"/><Relationship Id="rId4" Type="http://schemas.openxmlformats.org/officeDocument/2006/relationships/image" Target="../media/image315.png"/></Relationships>
</file>

<file path=ppt/slides/_rels/slide26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image" Target="../media/image317.png"/></Relationships>
</file>

<file path=ppt/slides/_rels/slide26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23.xml"/><Relationship Id="rId7" Type="http://schemas.openxmlformats.org/officeDocument/2006/relationships/image" Target="../media/image41.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271.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72.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326.png"/><Relationship Id="rId7" Type="http://schemas.openxmlformats.org/officeDocument/2006/relationships/image" Target="../media/image329.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8.png"/><Relationship Id="rId4" Type="http://schemas.openxmlformats.org/officeDocument/2006/relationships/image" Target="../media/image327.gif"/></Relationships>
</file>

<file path=ppt/slides/_rels/slide273.xml.rels><?xml version="1.0" encoding="UTF-8" standalone="yes"?>
<Relationships xmlns="http://schemas.openxmlformats.org/package/2006/relationships"><Relationship Id="rId3" Type="http://schemas.openxmlformats.org/officeDocument/2006/relationships/slide" Target="slide247.xml"/><Relationship Id="rId7" Type="http://schemas.openxmlformats.org/officeDocument/2006/relationships/slide" Target="slide423.xml"/><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4.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331.png"/><Relationship Id="rId7" Type="http://schemas.openxmlformats.org/officeDocument/2006/relationships/image" Target="../media/image335.gif"/><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34.png"/><Relationship Id="rId5" Type="http://schemas.openxmlformats.org/officeDocument/2006/relationships/image" Target="../media/image333.gif"/><Relationship Id="rId4" Type="http://schemas.openxmlformats.org/officeDocument/2006/relationships/image" Target="../media/image332.png"/></Relationships>
</file>

<file path=ppt/slides/_rels/slide27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27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7.xml.rels><?xml version="1.0" encoding="UTF-8" standalone="yes"?>
<Relationships xmlns="http://schemas.openxmlformats.org/package/2006/relationships"><Relationship Id="rId3" Type="http://schemas.openxmlformats.org/officeDocument/2006/relationships/image" Target="../media/image337.pn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image" Target="../media/image338.png"/></Relationships>
</file>

<file path=ppt/slides/_rels/slide278.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341.bmp"/><Relationship Id="rId7" Type="http://schemas.openxmlformats.org/officeDocument/2006/relationships/image" Target="../media/image345.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bmp"/></Relationships>
</file>

<file path=ppt/slides/_rels/slide279.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347.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2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slide" Target="slide247.xml"/><Relationship Id="rId7" Type="http://schemas.openxmlformats.org/officeDocument/2006/relationships/slide" Target="slide423.xml"/><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1.xml.rels><?xml version="1.0" encoding="UTF-8" standalone="yes"?>
<Relationships xmlns="http://schemas.openxmlformats.org/package/2006/relationships"><Relationship Id="rId8" Type="http://schemas.openxmlformats.org/officeDocument/2006/relationships/image" Target="../media/image353.bmp"/><Relationship Id="rId3" Type="http://schemas.openxmlformats.org/officeDocument/2006/relationships/image" Target="../media/image348.bmp"/><Relationship Id="rId7" Type="http://schemas.openxmlformats.org/officeDocument/2006/relationships/image" Target="../media/image352.gif"/><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50.gif"/><Relationship Id="rId4" Type="http://schemas.openxmlformats.org/officeDocument/2006/relationships/image" Target="../media/image349.bmp"/><Relationship Id="rId9" Type="http://schemas.openxmlformats.org/officeDocument/2006/relationships/slide" Target="slide423.xml"/></Relationships>
</file>

<file path=ppt/slides/_rels/slide282.xml.rels><?xml version="1.0" encoding="UTF-8" standalone="yes"?>
<Relationships xmlns="http://schemas.openxmlformats.org/package/2006/relationships"><Relationship Id="rId3" Type="http://schemas.openxmlformats.org/officeDocument/2006/relationships/image" Target="../media/image354.gif"/><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28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4.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355.png"/><Relationship Id="rId7" Type="http://schemas.openxmlformats.org/officeDocument/2006/relationships/image" Target="../media/image359.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58.png"/><Relationship Id="rId5" Type="http://schemas.openxmlformats.org/officeDocument/2006/relationships/image" Target="../media/image357.png"/><Relationship Id="rId4" Type="http://schemas.openxmlformats.org/officeDocument/2006/relationships/image" Target="../media/image356.png"/></Relationships>
</file>

<file path=ppt/slides/_rels/slide285.xml.rels><?xml version="1.0" encoding="UTF-8" standalone="yes"?>
<Relationships xmlns="http://schemas.openxmlformats.org/package/2006/relationships"><Relationship Id="rId3" Type="http://schemas.openxmlformats.org/officeDocument/2006/relationships/image" Target="../media/image360.bmp"/><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63.bmp"/><Relationship Id="rId5" Type="http://schemas.openxmlformats.org/officeDocument/2006/relationships/image" Target="../media/image362.png"/><Relationship Id="rId4" Type="http://schemas.openxmlformats.org/officeDocument/2006/relationships/image" Target="../media/image361.png"/></Relationships>
</file>

<file path=ppt/slides/_rels/slide286.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365.bmp"/></Relationships>
</file>

<file path=ppt/slides/_rels/slide287.xml.rels><?xml version="1.0" encoding="UTF-8" standalone="yes"?>
<Relationships xmlns="http://schemas.openxmlformats.org/package/2006/relationships"><Relationship Id="rId3" Type="http://schemas.openxmlformats.org/officeDocument/2006/relationships/slide" Target="slide247.xml"/><Relationship Id="rId7" Type="http://schemas.openxmlformats.org/officeDocument/2006/relationships/slide" Target="slide423.xml"/><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8.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368.gif"/><Relationship Id="rId4" Type="http://schemas.openxmlformats.org/officeDocument/2006/relationships/image" Target="../media/image367.png"/></Relationships>
</file>

<file path=ppt/slides/_rels/slide2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290.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371.png"/><Relationship Id="rId4" Type="http://schemas.openxmlformats.org/officeDocument/2006/relationships/image" Target="../media/image370.png"/></Relationships>
</file>

<file path=ppt/slides/_rels/slide291.xml.rels><?xml version="1.0" encoding="UTF-8" standalone="yes"?>
<Relationships xmlns="http://schemas.openxmlformats.org/package/2006/relationships"><Relationship Id="rId3" Type="http://schemas.openxmlformats.org/officeDocument/2006/relationships/image" Target="../media/image372.pn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75.bmp"/><Relationship Id="rId5" Type="http://schemas.openxmlformats.org/officeDocument/2006/relationships/image" Target="../media/image374.png"/><Relationship Id="rId4" Type="http://schemas.openxmlformats.org/officeDocument/2006/relationships/image" Target="../media/image373.bmp"/></Relationships>
</file>

<file path=ppt/slides/_rels/slide292.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377.png"/></Relationships>
</file>

<file path=ppt/slides/_rels/slide293.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380.png"/><Relationship Id="rId4" Type="http://schemas.openxmlformats.org/officeDocument/2006/relationships/image" Target="../media/image379.png"/></Relationships>
</file>

<file path=ppt/slides/_rels/slide294.xml.rels><?xml version="1.0" encoding="UTF-8" standalone="yes"?>
<Relationships xmlns="http://schemas.openxmlformats.org/package/2006/relationships"><Relationship Id="rId3" Type="http://schemas.openxmlformats.org/officeDocument/2006/relationships/image" Target="../media/image381.bmp"/><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383.png"/><Relationship Id="rId4" Type="http://schemas.openxmlformats.org/officeDocument/2006/relationships/image" Target="../media/image382.png"/></Relationships>
</file>

<file path=ppt/slides/_rels/slide29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slide" Target="slide247.xml"/><Relationship Id="rId7" Type="http://schemas.openxmlformats.org/officeDocument/2006/relationships/slide" Target="slide423.xml"/><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7.xml.rels><?xml version="1.0" encoding="UTF-8" standalone="yes"?>
<Relationships xmlns="http://schemas.openxmlformats.org/package/2006/relationships"><Relationship Id="rId3" Type="http://schemas.openxmlformats.org/officeDocument/2006/relationships/image" Target="../media/image384.bmp"/><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386.png"/><Relationship Id="rId4" Type="http://schemas.openxmlformats.org/officeDocument/2006/relationships/image" Target="../media/image385.png"/></Relationships>
</file>

<file path=ppt/slides/_rels/slide298.xml.rels><?xml version="1.0" encoding="UTF-8" standalone="yes"?>
<Relationships xmlns="http://schemas.openxmlformats.org/package/2006/relationships"><Relationship Id="rId3" Type="http://schemas.openxmlformats.org/officeDocument/2006/relationships/image" Target="../media/image387.pn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90.gif"/><Relationship Id="rId5" Type="http://schemas.openxmlformats.org/officeDocument/2006/relationships/image" Target="../media/image389.bmp"/><Relationship Id="rId4" Type="http://schemas.openxmlformats.org/officeDocument/2006/relationships/image" Target="../media/image388.bmp"/></Relationships>
</file>

<file path=ppt/slides/_rels/slide29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23.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23.xml"/></Relationships>
</file>

<file path=ppt/slides/_rels/slide300.xml.rels><?xml version="1.0" encoding="UTF-8" standalone="yes"?>
<Relationships xmlns="http://schemas.openxmlformats.org/package/2006/relationships"><Relationship Id="rId3" Type="http://schemas.openxmlformats.org/officeDocument/2006/relationships/image" Target="../media/image391.bmp"/><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394.png"/><Relationship Id="rId5" Type="http://schemas.openxmlformats.org/officeDocument/2006/relationships/image" Target="../media/image393.bmp"/><Relationship Id="rId4" Type="http://schemas.openxmlformats.org/officeDocument/2006/relationships/image" Target="../media/image392.bmp"/></Relationships>
</file>

<file path=ppt/slides/_rels/slide301.xml.rels><?xml version="1.0" encoding="UTF-8" standalone="yes"?>
<Relationships xmlns="http://schemas.openxmlformats.org/package/2006/relationships"><Relationship Id="rId3" Type="http://schemas.openxmlformats.org/officeDocument/2006/relationships/image" Target="../media/image395.bmp"/><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396.png"/></Relationships>
</file>

<file path=ppt/slides/_rels/slide302.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slide" Target="slide247.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303.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slide" Target="slide247.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399.png"/></Relationships>
</file>

<file path=ppt/slides/_rels/slide304.xml.rels><?xml version="1.0" encoding="UTF-8" standalone="yes"?>
<Relationships xmlns="http://schemas.openxmlformats.org/package/2006/relationships"><Relationship Id="rId3" Type="http://schemas.openxmlformats.org/officeDocument/2006/relationships/slide" Target="slide247.xml"/><Relationship Id="rId7" Type="http://schemas.openxmlformats.org/officeDocument/2006/relationships/slide" Target="slide423.xml"/><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5.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391.bmp"/><Relationship Id="rId7" Type="http://schemas.openxmlformats.org/officeDocument/2006/relationships/image" Target="../media/image403.bmp"/><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402.bmp"/><Relationship Id="rId5" Type="http://schemas.openxmlformats.org/officeDocument/2006/relationships/image" Target="../media/image401.png"/><Relationship Id="rId4" Type="http://schemas.openxmlformats.org/officeDocument/2006/relationships/image" Target="../media/image400.png"/></Relationships>
</file>

<file path=ppt/slides/_rels/slide30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7.xml.rels><?xml version="1.0" encoding="UTF-8" standalone="yes"?>
<Relationships xmlns="http://schemas.openxmlformats.org/package/2006/relationships"><Relationship Id="rId8" Type="http://schemas.openxmlformats.org/officeDocument/2006/relationships/image" Target="../media/image409.bmp"/><Relationship Id="rId3" Type="http://schemas.openxmlformats.org/officeDocument/2006/relationships/image" Target="../media/image404.png"/><Relationship Id="rId7" Type="http://schemas.openxmlformats.org/officeDocument/2006/relationships/image" Target="../media/image408.bmp"/><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407.bmp"/><Relationship Id="rId5" Type="http://schemas.openxmlformats.org/officeDocument/2006/relationships/image" Target="../media/image406.bmp"/><Relationship Id="rId4" Type="http://schemas.openxmlformats.org/officeDocument/2006/relationships/image" Target="../media/image405.png"/><Relationship Id="rId9" Type="http://schemas.openxmlformats.org/officeDocument/2006/relationships/slide" Target="slide423.xml"/></Relationships>
</file>

<file path=ppt/slides/_rels/slide308.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410.bmp"/><Relationship Id="rId7" Type="http://schemas.openxmlformats.org/officeDocument/2006/relationships/image" Target="../media/image414.bmp"/><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413.bmp"/><Relationship Id="rId5" Type="http://schemas.openxmlformats.org/officeDocument/2006/relationships/image" Target="../media/image412.bmp"/><Relationship Id="rId4" Type="http://schemas.openxmlformats.org/officeDocument/2006/relationships/image" Target="../media/image411.bmp"/></Relationships>
</file>

<file path=ppt/slides/_rels/slide309.xml.rels><?xml version="1.0" encoding="UTF-8" standalone="yes"?>
<Relationships xmlns="http://schemas.openxmlformats.org/package/2006/relationships"><Relationship Id="rId3" Type="http://schemas.openxmlformats.org/officeDocument/2006/relationships/slide" Target="slide247.xml"/><Relationship Id="rId7" Type="http://schemas.openxmlformats.org/officeDocument/2006/relationships/slide" Target="slide423.xml"/><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image" Target="../media/image420.gif"/><Relationship Id="rId3" Type="http://schemas.openxmlformats.org/officeDocument/2006/relationships/image" Target="../media/image415.bmp"/><Relationship Id="rId7" Type="http://schemas.openxmlformats.org/officeDocument/2006/relationships/image" Target="../media/image419.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418.bmp"/><Relationship Id="rId5" Type="http://schemas.openxmlformats.org/officeDocument/2006/relationships/image" Target="../media/image417.bmp"/><Relationship Id="rId4" Type="http://schemas.openxmlformats.org/officeDocument/2006/relationships/image" Target="../media/image416.bmp"/><Relationship Id="rId9" Type="http://schemas.openxmlformats.org/officeDocument/2006/relationships/slide" Target="slide423.xml"/></Relationships>
</file>

<file path=ppt/slides/_rels/slide311.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423.bmp"/><Relationship Id="rId4" Type="http://schemas.openxmlformats.org/officeDocument/2006/relationships/image" Target="../media/image422.bmp"/></Relationships>
</file>

<file path=ppt/slides/_rels/slide31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423.xml"/><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3.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hyperlink" Target="mailto:test01@10.10.1.14" TargetMode="External"/><Relationship Id="rId7" Type="http://schemas.openxmlformats.org/officeDocument/2006/relationships/image" Target="../media/image427.bmp"/><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314.xml.rels><?xml version="1.0" encoding="UTF-8" standalone="yes"?>
<Relationships xmlns="http://schemas.openxmlformats.org/package/2006/relationships"><Relationship Id="rId3" Type="http://schemas.openxmlformats.org/officeDocument/2006/relationships/slide" Target="slide247.xml"/><Relationship Id="rId7" Type="http://schemas.openxmlformats.org/officeDocument/2006/relationships/slide" Target="slide423.xml"/><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5.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slide" Target="slide247.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430.bmp"/><Relationship Id="rId4" Type="http://schemas.openxmlformats.org/officeDocument/2006/relationships/image" Target="../media/image429.bmp"/></Relationships>
</file>

<file path=ppt/slides/_rels/slide316.xml.rels><?xml version="1.0" encoding="UTF-8" standalone="yes"?>
<Relationships xmlns="http://schemas.openxmlformats.org/package/2006/relationships"><Relationship Id="rId8" Type="http://schemas.openxmlformats.org/officeDocument/2006/relationships/slide" Target="slide350.xml"/><Relationship Id="rId3" Type="http://schemas.openxmlformats.org/officeDocument/2006/relationships/slide" Target="slide318.xml"/><Relationship Id="rId7" Type="http://schemas.openxmlformats.org/officeDocument/2006/relationships/slide" Target="slide340.xml"/><Relationship Id="rId12" Type="http://schemas.openxmlformats.org/officeDocument/2006/relationships/slide" Target="slide423.xml"/><Relationship Id="rId2" Type="http://schemas.openxmlformats.org/officeDocument/2006/relationships/slide" Target="slide317.xml"/><Relationship Id="rId1" Type="http://schemas.openxmlformats.org/officeDocument/2006/relationships/slideLayout" Target="../slideLayouts/slideLayout2.xml"/><Relationship Id="rId6" Type="http://schemas.openxmlformats.org/officeDocument/2006/relationships/slide" Target="slide334.xml"/><Relationship Id="rId11" Type="http://schemas.openxmlformats.org/officeDocument/2006/relationships/slide" Target="slide246.xml"/><Relationship Id="rId5" Type="http://schemas.openxmlformats.org/officeDocument/2006/relationships/slide" Target="slide329.xml"/><Relationship Id="rId10" Type="http://schemas.openxmlformats.org/officeDocument/2006/relationships/slide" Target="slide365.xml"/><Relationship Id="rId4" Type="http://schemas.openxmlformats.org/officeDocument/2006/relationships/slide" Target="slide322.xml"/><Relationship Id="rId9" Type="http://schemas.openxmlformats.org/officeDocument/2006/relationships/slide" Target="slide357.xml"/></Relationships>
</file>

<file path=ppt/slides/_rels/slide317.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slide" Target="slide316.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31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6.xml"/><Relationship Id="rId4" Type="http://schemas.openxmlformats.org/officeDocument/2006/relationships/image" Target="../media/image111.png"/></Relationships>
</file>

<file path=ppt/slides/_rels/slide319.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2.png"/><Relationship Id="rId7" Type="http://schemas.openxmlformats.org/officeDocument/2006/relationships/image" Target="../media/image435.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slide" Target="slide423.xml"/><Relationship Id="rId9" Type="http://schemas.openxmlformats.org/officeDocument/2006/relationships/image" Target="../media/image437.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23.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slide" Target="slide423.xml"/><Relationship Id="rId7" Type="http://schemas.openxmlformats.org/officeDocument/2006/relationships/image" Target="../media/image441.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32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444.png"/><Relationship Id="rId4" Type="http://schemas.openxmlformats.org/officeDocument/2006/relationships/image" Target="../media/image443.png"/></Relationships>
</file>

<file path=ppt/slides/_rels/slide3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6.xml"/><Relationship Id="rId4" Type="http://schemas.openxmlformats.org/officeDocument/2006/relationships/image" Target="../media/image111.png"/></Relationships>
</file>

<file path=ppt/slides/_rels/slide323.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448.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47.png"/><Relationship Id="rId5" Type="http://schemas.openxmlformats.org/officeDocument/2006/relationships/image" Target="../media/image446.png"/><Relationship Id="rId4" Type="http://schemas.openxmlformats.org/officeDocument/2006/relationships/image" Target="../media/image445.png"/></Relationships>
</file>

<file path=ppt/slides/_rels/slide32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450.png"/><Relationship Id="rId4" Type="http://schemas.openxmlformats.org/officeDocument/2006/relationships/image" Target="../media/image449.png"/></Relationships>
</file>

<file path=ppt/slides/_rels/slide325.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455.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326.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459.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58.png"/><Relationship Id="rId5" Type="http://schemas.openxmlformats.org/officeDocument/2006/relationships/image" Target="../media/image457.png"/><Relationship Id="rId4" Type="http://schemas.openxmlformats.org/officeDocument/2006/relationships/image" Target="../media/image456.png"/></Relationships>
</file>

<file path=ppt/slides/_rels/slide32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62.png"/><Relationship Id="rId5" Type="http://schemas.openxmlformats.org/officeDocument/2006/relationships/image" Target="../media/image461.png"/><Relationship Id="rId4" Type="http://schemas.openxmlformats.org/officeDocument/2006/relationships/image" Target="../media/image460.png"/></Relationships>
</file>

<file path=ppt/slides/_rels/slide32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464.png"/><Relationship Id="rId4" Type="http://schemas.openxmlformats.org/officeDocument/2006/relationships/image" Target="../media/image463.png"/></Relationships>
</file>

<file path=ppt/slides/_rels/slide32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6.xml"/><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468.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31.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472.png"/><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png"/></Relationships>
</file>

<file path=ppt/slides/_rels/slide33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16.xml"/><Relationship Id="rId4" Type="http://schemas.openxmlformats.org/officeDocument/2006/relationships/image" Target="../media/image111.png"/></Relationships>
</file>

<file path=ppt/slides/_rels/slide333.xml.rels><?xml version="1.0" encoding="UTF-8" standalone="yes"?>
<Relationships xmlns="http://schemas.openxmlformats.org/package/2006/relationships"><Relationship Id="rId8" Type="http://schemas.openxmlformats.org/officeDocument/2006/relationships/image" Target="../media/image477.png"/><Relationship Id="rId3" Type="http://schemas.openxmlformats.org/officeDocument/2006/relationships/slide" Target="slide423.xml"/><Relationship Id="rId7" Type="http://schemas.openxmlformats.org/officeDocument/2006/relationships/image" Target="../media/image476.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473.png"/></Relationships>
</file>

<file path=ppt/slides/_rels/slide33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6.xml"/><Relationship Id="rId4" Type="http://schemas.openxmlformats.org/officeDocument/2006/relationships/image" Target="../media/image111.png"/></Relationships>
</file>

<file path=ppt/slides/_rels/slide33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79.png"/><Relationship Id="rId4" Type="http://schemas.openxmlformats.org/officeDocument/2006/relationships/image" Target="../media/image478.png"/></Relationships>
</file>

<file path=ppt/slides/_rels/slide336.xml.rels><?xml version="1.0" encoding="UTF-8" standalone="yes"?>
<Relationships xmlns="http://schemas.openxmlformats.org/package/2006/relationships"><Relationship Id="rId3" Type="http://schemas.openxmlformats.org/officeDocument/2006/relationships/image" Target="../media/image469.png"/><Relationship Id="rId7" Type="http://schemas.openxmlformats.org/officeDocument/2006/relationships/slide" Target="slide316.xml"/><Relationship Id="rId2" Type="http://schemas.openxmlformats.org/officeDocument/2006/relationships/slide" Target="slide423.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1.png"/><Relationship Id="rId4" Type="http://schemas.openxmlformats.org/officeDocument/2006/relationships/image" Target="../media/image470.png"/></Relationships>
</file>

<file path=ppt/slides/_rels/slide33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16.xml"/><Relationship Id="rId4" Type="http://schemas.openxmlformats.org/officeDocument/2006/relationships/image" Target="../media/image111.png"/></Relationships>
</file>

<file path=ppt/slides/_rels/slide33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82.png"/><Relationship Id="rId5" Type="http://schemas.openxmlformats.org/officeDocument/2006/relationships/image" Target="../media/image481.png"/><Relationship Id="rId4" Type="http://schemas.openxmlformats.org/officeDocument/2006/relationships/image" Target="../media/image473.png"/></Relationships>
</file>

<file path=ppt/slides/_rels/slide339.xml.rels><?xml version="1.0" encoding="UTF-8" standalone="yes"?>
<Relationships xmlns="http://schemas.openxmlformats.org/package/2006/relationships"><Relationship Id="rId8" Type="http://schemas.openxmlformats.org/officeDocument/2006/relationships/image" Target="../media/image487.png"/><Relationship Id="rId3" Type="http://schemas.openxmlformats.org/officeDocument/2006/relationships/slide" Target="slide423.xml"/><Relationship Id="rId7" Type="http://schemas.openxmlformats.org/officeDocument/2006/relationships/image" Target="../media/image486.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84.png"/><Relationship Id="rId4" Type="http://schemas.openxmlformats.org/officeDocument/2006/relationships/image" Target="../media/image483.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34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6.xml"/><Relationship Id="rId4" Type="http://schemas.openxmlformats.org/officeDocument/2006/relationships/image" Target="../media/image111.png"/></Relationships>
</file>

<file path=ppt/slides/_rels/slide341.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491.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9.gif"/><Relationship Id="rId4" Type="http://schemas.openxmlformats.org/officeDocument/2006/relationships/image" Target="../media/image488.gif"/></Relationships>
</file>

<file path=ppt/slides/_rels/slide34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94.gif"/><Relationship Id="rId5" Type="http://schemas.openxmlformats.org/officeDocument/2006/relationships/image" Target="../media/image493.gif"/><Relationship Id="rId4" Type="http://schemas.openxmlformats.org/officeDocument/2006/relationships/image" Target="../media/image492.gif"/></Relationships>
</file>

<file path=ppt/slides/_rels/slide34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97.png"/><Relationship Id="rId5" Type="http://schemas.openxmlformats.org/officeDocument/2006/relationships/image" Target="../media/image496.png"/><Relationship Id="rId4" Type="http://schemas.openxmlformats.org/officeDocument/2006/relationships/image" Target="../media/image495.gif"/></Relationships>
</file>

<file path=ppt/slides/_rels/slide344.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slide" Target="slide423.xml"/><Relationship Id="rId7" Type="http://schemas.openxmlformats.org/officeDocument/2006/relationships/image" Target="../media/image501.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9.png"/><Relationship Id="rId4" Type="http://schemas.openxmlformats.org/officeDocument/2006/relationships/image" Target="../media/image498.png"/><Relationship Id="rId9" Type="http://schemas.openxmlformats.org/officeDocument/2006/relationships/image" Target="../media/image503.png"/></Relationships>
</file>

<file path=ppt/slides/_rels/slide345.xml.rels><?xml version="1.0" encoding="UTF-8" standalone="yes"?>
<Relationships xmlns="http://schemas.openxmlformats.org/package/2006/relationships"><Relationship Id="rId8" Type="http://schemas.openxmlformats.org/officeDocument/2006/relationships/image" Target="../media/image508.png"/><Relationship Id="rId3" Type="http://schemas.openxmlformats.org/officeDocument/2006/relationships/slide" Target="slide423.xml"/><Relationship Id="rId7" Type="http://schemas.openxmlformats.org/officeDocument/2006/relationships/image" Target="../media/image507.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504.png"/></Relationships>
</file>

<file path=ppt/slides/_rels/slide34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510.gif"/><Relationship Id="rId4" Type="http://schemas.openxmlformats.org/officeDocument/2006/relationships/image" Target="../media/image509.png"/></Relationships>
</file>

<file path=ppt/slides/_rels/slide34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16.xml"/><Relationship Id="rId4" Type="http://schemas.openxmlformats.org/officeDocument/2006/relationships/image" Target="../media/image111.png"/></Relationships>
</file>

<file path=ppt/slides/_rels/slide348.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514.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513.png"/><Relationship Id="rId5" Type="http://schemas.openxmlformats.org/officeDocument/2006/relationships/image" Target="../media/image512.png"/><Relationship Id="rId4" Type="http://schemas.openxmlformats.org/officeDocument/2006/relationships/image" Target="../media/image511.png"/></Relationships>
</file>

<file path=ppt/slides/_rels/slide34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4" Type="http://schemas.openxmlformats.org/officeDocument/2006/relationships/image" Target="../media/image513.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35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6.xml"/><Relationship Id="rId4" Type="http://schemas.openxmlformats.org/officeDocument/2006/relationships/image" Target="../media/image111.png"/></Relationships>
</file>

<file path=ppt/slides/_rels/slide35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516.png"/><Relationship Id="rId4" Type="http://schemas.openxmlformats.org/officeDocument/2006/relationships/image" Target="../media/image515.png"/></Relationships>
</file>

<file path=ppt/slides/_rels/slide352.xml.rels><?xml version="1.0" encoding="UTF-8" standalone="yes"?>
<Relationships xmlns="http://schemas.openxmlformats.org/package/2006/relationships"><Relationship Id="rId3" Type="http://schemas.openxmlformats.org/officeDocument/2006/relationships/image" Target="../media/image469.png"/><Relationship Id="rId7" Type="http://schemas.openxmlformats.org/officeDocument/2006/relationships/image" Target="../media/image517.png"/><Relationship Id="rId2" Type="http://schemas.openxmlformats.org/officeDocument/2006/relationships/slide" Target="slide423.xml"/><Relationship Id="rId1" Type="http://schemas.openxmlformats.org/officeDocument/2006/relationships/slideLayout" Target="../slideLayouts/slideLayout2.xml"/><Relationship Id="rId6" Type="http://schemas.openxmlformats.org/officeDocument/2006/relationships/slide" Target="slide316.xml"/><Relationship Id="rId5" Type="http://schemas.openxmlformats.org/officeDocument/2006/relationships/image" Target="../media/image471.png"/><Relationship Id="rId4" Type="http://schemas.openxmlformats.org/officeDocument/2006/relationships/image" Target="../media/image470.png"/></Relationships>
</file>

<file path=ppt/slides/_rels/slide35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16.xml"/><Relationship Id="rId4" Type="http://schemas.openxmlformats.org/officeDocument/2006/relationships/image" Target="../media/image111.png"/></Relationships>
</file>

<file path=ppt/slides/_rels/slide35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519.png"/><Relationship Id="rId5" Type="http://schemas.openxmlformats.org/officeDocument/2006/relationships/image" Target="../media/image518.png"/><Relationship Id="rId4" Type="http://schemas.openxmlformats.org/officeDocument/2006/relationships/image" Target="../media/image517.png"/></Relationships>
</file>

<file path=ppt/slides/_rels/slide355.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485.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521.png"/><Relationship Id="rId5" Type="http://schemas.openxmlformats.org/officeDocument/2006/relationships/image" Target="../media/image482.png"/><Relationship Id="rId4" Type="http://schemas.openxmlformats.org/officeDocument/2006/relationships/image" Target="../media/image520.png"/></Relationships>
</file>

<file path=ppt/slides/_rels/slide35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523.png"/><Relationship Id="rId4" Type="http://schemas.openxmlformats.org/officeDocument/2006/relationships/image" Target="../media/image522.png"/></Relationships>
</file>

<file path=ppt/slides/_rels/slide35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16.xml"/><Relationship Id="rId4" Type="http://schemas.openxmlformats.org/officeDocument/2006/relationships/image" Target="../media/image111.png"/></Relationships>
</file>

<file path=ppt/slides/_rels/slide35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526.bmp"/><Relationship Id="rId5" Type="http://schemas.openxmlformats.org/officeDocument/2006/relationships/image" Target="../media/image525.bmp"/><Relationship Id="rId4" Type="http://schemas.openxmlformats.org/officeDocument/2006/relationships/image" Target="../media/image524.bmp"/></Relationships>
</file>

<file path=ppt/slides/_rels/slide359.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530.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529.bmp"/><Relationship Id="rId5" Type="http://schemas.openxmlformats.org/officeDocument/2006/relationships/image" Target="../media/image528.png"/><Relationship Id="rId4" Type="http://schemas.openxmlformats.org/officeDocument/2006/relationships/image" Target="../media/image527.bmp"/></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423.xml"/></Relationships>
</file>

<file path=ppt/slides/_rels/slide36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4" Type="http://schemas.openxmlformats.org/officeDocument/2006/relationships/image" Target="../media/image531.bmp"/></Relationships>
</file>

<file path=ppt/slides/_rels/slide36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16.xml"/><Relationship Id="rId4" Type="http://schemas.openxmlformats.org/officeDocument/2006/relationships/image" Target="../media/image111.png"/></Relationships>
</file>

<file path=ppt/slides/_rels/slide36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532.bmp"/><Relationship Id="rId4" Type="http://schemas.openxmlformats.org/officeDocument/2006/relationships/image" Target="../media/image473.png"/></Relationships>
</file>

<file path=ppt/slides/_rels/slide363.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536.bmp"/><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535.bmp"/><Relationship Id="rId5" Type="http://schemas.openxmlformats.org/officeDocument/2006/relationships/image" Target="../media/image534.bmp"/><Relationship Id="rId4" Type="http://schemas.openxmlformats.org/officeDocument/2006/relationships/image" Target="../media/image533.bmp"/></Relationships>
</file>

<file path=ppt/slides/_rels/slide36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538.bmp"/><Relationship Id="rId4" Type="http://schemas.openxmlformats.org/officeDocument/2006/relationships/image" Target="../media/image537.bmp"/></Relationships>
</file>

<file path=ppt/slides/_rels/slide36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08.jpe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16.xml"/><Relationship Id="rId4" Type="http://schemas.openxmlformats.org/officeDocument/2006/relationships/image" Target="../media/image111.png"/></Relationships>
</file>

<file path=ppt/slides/_rels/slide36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540.png"/><Relationship Id="rId4" Type="http://schemas.openxmlformats.org/officeDocument/2006/relationships/image" Target="../media/image539.png"/></Relationships>
</file>

<file path=ppt/slides/_rels/slide36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542.png"/><Relationship Id="rId4" Type="http://schemas.openxmlformats.org/officeDocument/2006/relationships/image" Target="../media/image541.png"/></Relationships>
</file>

<file path=ppt/slides/_rels/slide368.xml.rels><?xml version="1.0" encoding="UTF-8" standalone="yes"?>
<Relationships xmlns="http://schemas.openxmlformats.org/package/2006/relationships"><Relationship Id="rId3" Type="http://schemas.openxmlformats.org/officeDocument/2006/relationships/image" Target="../media/image469.png"/><Relationship Id="rId7" Type="http://schemas.openxmlformats.org/officeDocument/2006/relationships/slide" Target="slide316.xml"/><Relationship Id="rId2" Type="http://schemas.openxmlformats.org/officeDocument/2006/relationships/slide" Target="slide423.xml"/><Relationship Id="rId1" Type="http://schemas.openxmlformats.org/officeDocument/2006/relationships/slideLayout" Target="../slideLayouts/slideLayout2.xml"/><Relationship Id="rId6" Type="http://schemas.openxmlformats.org/officeDocument/2006/relationships/image" Target="../media/image543.png"/><Relationship Id="rId5" Type="http://schemas.openxmlformats.org/officeDocument/2006/relationships/image" Target="../media/image471.png"/><Relationship Id="rId4" Type="http://schemas.openxmlformats.org/officeDocument/2006/relationships/image" Target="../media/image470.png"/></Relationships>
</file>

<file path=ppt/slides/_rels/slide36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16.xml"/><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8" Type="http://schemas.openxmlformats.org/officeDocument/2006/relationships/image" Target="../media/image548.png"/><Relationship Id="rId3" Type="http://schemas.openxmlformats.org/officeDocument/2006/relationships/slide" Target="slide423.xml"/><Relationship Id="rId7" Type="http://schemas.openxmlformats.org/officeDocument/2006/relationships/image" Target="../media/image547.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546.png"/><Relationship Id="rId5" Type="http://schemas.openxmlformats.org/officeDocument/2006/relationships/image" Target="../media/image545.png"/><Relationship Id="rId4" Type="http://schemas.openxmlformats.org/officeDocument/2006/relationships/image" Target="../media/image544.png"/></Relationships>
</file>

<file path=ppt/slides/_rels/slide37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 Id="rId4" Type="http://schemas.openxmlformats.org/officeDocument/2006/relationships/image" Target="../media/image549.png"/></Relationships>
</file>

<file path=ppt/slides/_rels/slide37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slide" Target="slide377.xml"/><Relationship Id="rId2" Type="http://schemas.openxmlformats.org/officeDocument/2006/relationships/slide" Target="slide376.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246.xml"/><Relationship Id="rId4" Type="http://schemas.openxmlformats.org/officeDocument/2006/relationships/slide" Target="slide384.xml"/></Relationships>
</file>

<file path=ppt/slides/_rels/slide376.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slide" Target="slide375.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37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5.xml"/><Relationship Id="rId5" Type="http://schemas.openxmlformats.org/officeDocument/2006/relationships/image" Target="../media/image108.jpeg"/><Relationship Id="rId4" Type="http://schemas.openxmlformats.org/officeDocument/2006/relationships/image" Target="../media/image111.png"/></Relationships>
</file>

<file path=ppt/slides/_rels/slide378.xml.rels><?xml version="1.0" encoding="UTF-8" standalone="yes"?>
<Relationships xmlns="http://schemas.openxmlformats.org/package/2006/relationships"><Relationship Id="rId3" Type="http://schemas.openxmlformats.org/officeDocument/2006/relationships/slide" Target="slide375.xml"/><Relationship Id="rId2" Type="http://schemas.openxmlformats.org/officeDocument/2006/relationships/image" Target="../media/image551.png"/><Relationship Id="rId1" Type="http://schemas.openxmlformats.org/officeDocument/2006/relationships/slideLayout" Target="../slideLayouts/slideLayout2.xml"/><Relationship Id="rId6" Type="http://schemas.openxmlformats.org/officeDocument/2006/relationships/image" Target="../media/image553.png"/><Relationship Id="rId5" Type="http://schemas.openxmlformats.org/officeDocument/2006/relationships/image" Target="../media/image552.png"/><Relationship Id="rId4" Type="http://schemas.openxmlformats.org/officeDocument/2006/relationships/slide" Target="slide423.xml"/></Relationships>
</file>

<file path=ppt/slides/_rels/slide37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image" Target="../media/image556.png"/><Relationship Id="rId5" Type="http://schemas.openxmlformats.org/officeDocument/2006/relationships/image" Target="../media/image555.png"/><Relationship Id="rId4" Type="http://schemas.openxmlformats.org/officeDocument/2006/relationships/image" Target="../media/image554.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423.xml"/></Relationships>
</file>

<file path=ppt/slides/_rels/slide380.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471.png"/><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9.png"/><Relationship Id="rId4" Type="http://schemas.openxmlformats.org/officeDocument/2006/relationships/image" Target="../media/image557.png"/></Relationships>
</file>

<file path=ppt/slides/_rels/slide38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75.xml"/><Relationship Id="rId4" Type="http://schemas.openxmlformats.org/officeDocument/2006/relationships/image" Target="../media/image111.png"/></Relationships>
</file>

<file path=ppt/slides/_rels/slide382.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561.png"/><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8.png"/></Relationships>
</file>

<file path=ppt/slides/_rels/slide383.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565.png"/><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image" Target="../media/image564.png"/><Relationship Id="rId5" Type="http://schemas.openxmlformats.org/officeDocument/2006/relationships/image" Target="../media/image563.png"/><Relationship Id="rId4" Type="http://schemas.openxmlformats.org/officeDocument/2006/relationships/image" Target="../media/image562.png"/></Relationships>
</file>

<file path=ppt/slides/_rels/slide38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5.xml"/><Relationship Id="rId5" Type="http://schemas.openxmlformats.org/officeDocument/2006/relationships/image" Target="../media/image108.jpeg"/><Relationship Id="rId4" Type="http://schemas.openxmlformats.org/officeDocument/2006/relationships/image" Target="../media/image111.png"/></Relationships>
</file>

<file path=ppt/slides/_rels/slide385.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569.bmp"/><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image" Target="../media/image568.bmp"/><Relationship Id="rId5" Type="http://schemas.openxmlformats.org/officeDocument/2006/relationships/image" Target="../media/image567.bmp"/><Relationship Id="rId4" Type="http://schemas.openxmlformats.org/officeDocument/2006/relationships/image" Target="../media/image566.bmp"/></Relationships>
</file>

<file path=ppt/slides/_rels/slide38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75.xml"/><Relationship Id="rId1" Type="http://schemas.openxmlformats.org/officeDocument/2006/relationships/slideLayout" Target="../slideLayouts/slideLayout2.xml"/><Relationship Id="rId5" Type="http://schemas.openxmlformats.org/officeDocument/2006/relationships/image" Target="../media/image571.bmp"/><Relationship Id="rId4" Type="http://schemas.openxmlformats.org/officeDocument/2006/relationships/image" Target="../media/image570.bmp"/></Relationships>
</file>

<file path=ppt/slides/_rels/slide387.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574.bmp"/><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image" Target="../media/image573.bmp"/><Relationship Id="rId5" Type="http://schemas.openxmlformats.org/officeDocument/2006/relationships/image" Target="../media/image572.bmp"/><Relationship Id="rId4" Type="http://schemas.openxmlformats.org/officeDocument/2006/relationships/image" Target="../media/image557.png"/></Relationships>
</file>

<file path=ppt/slides/_rels/slide38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75.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30.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375.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423.xml"/><Relationship Id="rId9" Type="http://schemas.openxmlformats.org/officeDocument/2006/relationships/image" Target="../media/image84.png"/></Relationships>
</file>

<file path=ppt/slides/_rels/slide390.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578.jpeg"/><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image" Target="../media/image577.bmp"/><Relationship Id="rId5" Type="http://schemas.openxmlformats.org/officeDocument/2006/relationships/image" Target="../media/image576.jpeg"/><Relationship Id="rId4" Type="http://schemas.openxmlformats.org/officeDocument/2006/relationships/image" Target="../media/image575.bmp"/></Relationships>
</file>

<file path=ppt/slides/_rels/slide391.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582.bmp"/><Relationship Id="rId2" Type="http://schemas.openxmlformats.org/officeDocument/2006/relationships/slide" Target="slide375.xml"/><Relationship Id="rId1" Type="http://schemas.openxmlformats.org/officeDocument/2006/relationships/slideLayout" Target="../slideLayouts/slideLayout2.xml"/><Relationship Id="rId6" Type="http://schemas.openxmlformats.org/officeDocument/2006/relationships/image" Target="../media/image581.jpeg"/><Relationship Id="rId5" Type="http://schemas.openxmlformats.org/officeDocument/2006/relationships/image" Target="../media/image580.bmp"/><Relationship Id="rId4" Type="http://schemas.openxmlformats.org/officeDocument/2006/relationships/image" Target="../media/image579.bmp"/></Relationships>
</file>

<file path=ppt/slides/_rels/slide39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75.xml"/><Relationship Id="rId5" Type="http://schemas.openxmlformats.org/officeDocument/2006/relationships/image" Target="../media/image108.jpeg"/><Relationship Id="rId4" Type="http://schemas.openxmlformats.org/officeDocument/2006/relationships/image" Target="../media/image111.png"/></Relationships>
</file>

<file path=ppt/slides/_rels/slide39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75.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75.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7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75.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98.xml.rels><?xml version="1.0" encoding="UTF-8" standalone="yes"?>
<Relationships xmlns="http://schemas.openxmlformats.org/package/2006/relationships"><Relationship Id="rId3" Type="http://schemas.openxmlformats.org/officeDocument/2006/relationships/slide" Target="slide29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39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4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00.xml.rels><?xml version="1.0" encoding="UTF-8" standalone="yes"?>
<Relationships xmlns="http://schemas.openxmlformats.org/package/2006/relationships"><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45.xml"/><Relationship Id="rId1" Type="http://schemas.openxmlformats.org/officeDocument/2006/relationships/slideLayout" Target="../slideLayouts/slideLayout2.xml"/><Relationship Id="rId4" Type="http://schemas.openxmlformats.org/officeDocument/2006/relationships/slide" Target="slide403.xml"/></Relationships>
</file>

<file path=ppt/slides/_rels/slide40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0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1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1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01.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45.xml"/><Relationship Id="rId1" Type="http://schemas.openxmlformats.org/officeDocument/2006/relationships/slideLayout" Target="../slideLayouts/slideLayout2.xml"/><Relationship Id="rId4" Type="http://schemas.openxmlformats.org/officeDocument/2006/relationships/slide" Target="slide420.xml"/></Relationships>
</file>

<file path=ppt/slides/_rels/slide42.xml.rels><?xml version="1.0" encoding="UTF-8" standalone="yes"?>
<Relationships xmlns="http://schemas.openxmlformats.org/package/2006/relationships"><Relationship Id="rId3" Type="http://schemas.openxmlformats.org/officeDocument/2006/relationships/slide" Target="slide423.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2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423.xml"/><Relationship Id="rId2" Type="http://schemas.openxmlformats.org/officeDocument/2006/relationships/slide" Target="slide41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42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19.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75.xml"/><Relationship Id="rId5" Type="http://schemas.openxmlformats.org/officeDocument/2006/relationships/slide" Target="slide316.xml"/><Relationship Id="rId4" Type="http://schemas.openxmlformats.org/officeDocument/2006/relationships/slide" Target="slide247.xml"/><Relationship Id="rId9" Type="http://schemas.openxmlformats.org/officeDocument/2006/relationships/slide" Target="slide46.xml"/></Relationships>
</file>

<file path=ppt/slides/_rels/slide424.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25.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2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26.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3.jpeg"/><Relationship Id="rId5" Type="http://schemas.openxmlformats.org/officeDocument/2006/relationships/slide" Target="slide423.xml"/><Relationship Id="rId4" Type="http://schemas.openxmlformats.org/officeDocument/2006/relationships/hyperlink" Target="http://www.kocw.net/home/search/kemView.do?kemId=978503" TargetMode="External"/></Relationships>
</file>

<file path=ppt/slides/_rels/slide42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58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423.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181.xml"/><Relationship Id="rId18" Type="http://schemas.openxmlformats.org/officeDocument/2006/relationships/slide" Target="slide423.xml"/><Relationship Id="rId3" Type="http://schemas.openxmlformats.org/officeDocument/2006/relationships/slide" Target="slide220.xml"/><Relationship Id="rId7" Type="http://schemas.openxmlformats.org/officeDocument/2006/relationships/slide" Target="slide132.xml"/><Relationship Id="rId12" Type="http://schemas.openxmlformats.org/officeDocument/2006/relationships/slide" Target="slide236.xml"/><Relationship Id="rId17" Type="http://schemas.openxmlformats.org/officeDocument/2006/relationships/slide" Target="slide2.xml"/><Relationship Id="rId2" Type="http://schemas.openxmlformats.org/officeDocument/2006/relationships/slide" Target="slide48.xml"/><Relationship Id="rId16" Type="http://schemas.openxmlformats.org/officeDocument/2006/relationships/slide" Target="slide215.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1.xml"/><Relationship Id="rId10" Type="http://schemas.openxmlformats.org/officeDocument/2006/relationships/slide" Target="slide225.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03.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423.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5.xml.rels><?xml version="1.0" encoding="UTF-8" standalone="yes"?>
<Relationships xmlns="http://schemas.openxmlformats.org/package/2006/relationships"><Relationship Id="rId8" Type="http://schemas.openxmlformats.org/officeDocument/2006/relationships/slide" Target="slide423.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423.xml"/></Relationships>
</file>

<file path=ppt/slides/_rels/slide5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6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3.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423.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81.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8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3.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3.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3.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423.xml"/></Relationships>
</file>

<file path=ppt/slides/_rels/slide92.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423.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3.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3.xml"/><Relationship Id="rId1" Type="http://schemas.openxmlformats.org/officeDocument/2006/relationships/slideLayout" Target="../slideLayouts/slideLayout2.xml"/><Relationship Id="rId5" Type="http://schemas.openxmlformats.org/officeDocument/2006/relationships/slide" Target="slide249.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42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423.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41120</TotalTime>
  <Words>34053</Words>
  <Application>Microsoft Office PowerPoint</Application>
  <PresentationFormat>와이드스크린</PresentationFormat>
  <Paragraphs>7862</Paragraphs>
  <Slides>428</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428</vt:i4>
      </vt:variant>
    </vt:vector>
  </HeadingPairs>
  <TitlesOfParts>
    <vt:vector size="451" baseType="lpstr">
      <vt:lpstr>Apple SD Gothic Neo</vt:lpstr>
      <vt:lpstr>AppleSDGothicNeo</vt:lpstr>
      <vt:lpstr>Helvetica Neue</vt:lpstr>
      <vt:lpstr>HY중고딕</vt:lpstr>
      <vt:lpstr>Menlo</vt:lpstr>
      <vt:lpstr>Nanum Gothic</vt:lpstr>
      <vt:lpstr>Noto Sans KR</vt:lpstr>
      <vt:lpstr>Spoqa Han Sans</vt:lpstr>
      <vt:lpstr>돋움</vt:lpstr>
      <vt:lpstr>돋움, dotum, Helvetica, sans-serif</vt:lpstr>
      <vt:lpstr>맑은 고딕</vt:lpstr>
      <vt:lpstr>맑은 고딕 Semilight</vt:lpstr>
      <vt:lpstr>바탕</vt:lpstr>
      <vt:lpstr>함초롬바탕</vt:lpstr>
      <vt:lpstr>휴먼명조</vt:lpstr>
      <vt:lpstr>Arial</vt:lpstr>
      <vt:lpstr>Montserrat</vt:lpstr>
      <vt:lpstr>Noto Sans</vt:lpstr>
      <vt:lpstr>Raleway</vt:lpstr>
      <vt:lpstr>Source Sans Pro</vt:lpstr>
      <vt:lpstr>Wingdings</vt:lpstr>
      <vt:lpstr>한컴바탕</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784</cp:revision>
  <dcterms:created xsi:type="dcterms:W3CDTF">2021-02-08T02:39:04Z</dcterms:created>
  <dcterms:modified xsi:type="dcterms:W3CDTF">2021-09-23T15:05:51Z</dcterms:modified>
</cp:coreProperties>
</file>